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14.10.2025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FFBDBB-BAD0-44A4-860F-D0989B270A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AA8F21-63FF-41C8-9605-EABB286ACA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52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D5CEDF5-1E0E-4CC7-A15E-079E64AC36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91" y="3924462"/>
            <a:ext cx="3437239" cy="265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F379B1-5E9E-4E95-AE54-63262803C7C6}"/>
              </a:ext>
            </a:extLst>
          </p:cNvPr>
          <p:cNvSpPr txBox="1"/>
          <p:nvPr/>
        </p:nvSpPr>
        <p:spPr>
          <a:xfrm>
            <a:off x="1996494" y="5940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FBBBB9-E991-478C-A096-E138D5BEA1BA}"/>
              </a:ext>
            </a:extLst>
          </p:cNvPr>
          <p:cNvSpPr txBox="1"/>
          <p:nvPr/>
        </p:nvSpPr>
        <p:spPr>
          <a:xfrm>
            <a:off x="6113577" y="5940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C75020-4C8C-4C48-BCC5-5812919A5D44}"/>
              </a:ext>
            </a:extLst>
          </p:cNvPr>
          <p:cNvSpPr txBox="1"/>
          <p:nvPr/>
        </p:nvSpPr>
        <p:spPr>
          <a:xfrm>
            <a:off x="3921942" y="37397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CB4DFE-71D2-4943-81FD-2A33B46AB782}"/>
              </a:ext>
            </a:extLst>
          </p:cNvPr>
          <p:cNvSpPr txBox="1"/>
          <p:nvPr/>
        </p:nvSpPr>
        <p:spPr>
          <a:xfrm>
            <a:off x="3009014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BE6E30-ECBB-4B2F-9DE1-96F5C46ED4F7}"/>
              </a:ext>
            </a:extLst>
          </p:cNvPr>
          <p:cNvSpPr txBox="1"/>
          <p:nvPr/>
        </p:nvSpPr>
        <p:spPr>
          <a:xfrm>
            <a:off x="7074195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7B1BC0-7F54-4C68-B71A-7617A1EC39EA}"/>
              </a:ext>
            </a:extLst>
          </p:cNvPr>
          <p:cNvSpPr txBox="1"/>
          <p:nvPr/>
        </p:nvSpPr>
        <p:spPr>
          <a:xfrm>
            <a:off x="4844902" y="6571575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4CB223-9D6E-4891-88B1-6B144C7CC163}"/>
              </a:ext>
            </a:extLst>
          </p:cNvPr>
          <p:cNvSpPr txBox="1"/>
          <p:nvPr/>
        </p:nvSpPr>
        <p:spPr>
          <a:xfrm>
            <a:off x="4487019" y="3475166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47DB56-94DF-4100-A27D-027C6FFED15C}"/>
              </a:ext>
            </a:extLst>
          </p:cNvPr>
          <p:cNvSpPr txBox="1"/>
          <p:nvPr/>
        </p:nvSpPr>
        <p:spPr>
          <a:xfrm>
            <a:off x="8567096" y="3466434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546FF99-95D5-44D2-8AD6-CEFB946BB207}"/>
              </a:ext>
            </a:extLst>
          </p:cNvPr>
          <p:cNvSpPr txBox="1"/>
          <p:nvPr/>
        </p:nvSpPr>
        <p:spPr>
          <a:xfrm>
            <a:off x="6406896" y="6571575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CDC78A1-F05D-4BF1-A951-3B42E4EABEBE}"/>
              </a:ext>
            </a:extLst>
          </p:cNvPr>
          <p:cNvSpPr/>
          <p:nvPr/>
        </p:nvSpPr>
        <p:spPr>
          <a:xfrm>
            <a:off x="6266121" y="1584250"/>
            <a:ext cx="140775" cy="113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E4218D-5AC9-4A37-B5B1-98B1AF75A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74" y="2507103"/>
            <a:ext cx="151203" cy="2043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A340BD0-3865-4D56-AE6F-217D92C0B6B6}"/>
              </a:ext>
            </a:extLst>
          </p:cNvPr>
          <p:cNvSpPr txBox="1"/>
          <p:nvPr/>
        </p:nvSpPr>
        <p:spPr>
          <a:xfrm>
            <a:off x="6174925" y="1389335"/>
            <a:ext cx="323165" cy="1153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(in beats per </a:t>
            </a:r>
            <a:r>
              <a:rPr lang="en-GB" sz="900" dirty="0">
                <a:latin typeface="Segoe UI" panose="020B0502040204020203" pitchFamily="34" charset="0"/>
                <a:cs typeface="Segoe UI" panose="020B0502040204020203" pitchFamily="34" charset="0"/>
              </a:rPr>
              <a:t>minute</a:t>
            </a:r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A close-up of a graph&#10;&#10;AI-generated content may be incorrect.">
            <a:extLst>
              <a:ext uri="{FF2B5EF4-FFF2-40B4-BE49-F238E27FC236}">
                <a16:creationId xmlns:a16="http://schemas.microsoft.com/office/drawing/2014/main" id="{9C634C9A-5D08-4FB0-AECE-E4C52A7629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498"/>
            <a:ext cx="5220000" cy="3600000"/>
          </a:xfrm>
          <a:prstGeom prst="rect">
            <a:avLst/>
          </a:prstGeom>
        </p:spPr>
      </p:pic>
      <p:pic>
        <p:nvPicPr>
          <p:cNvPr id="5" name="Picture 19" descr="A close-up of a graph&#10;&#10;AI-generated content may be incorrect.">
            <a:extLst>
              <a:ext uri="{FF2B5EF4-FFF2-40B4-BE49-F238E27FC236}">
                <a16:creationId xmlns:a16="http://schemas.microsoft.com/office/drawing/2014/main" id="{F099A900-8C52-4E7F-979C-3D074884EF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48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D2AFE85-625E-4B3F-B7A4-7E1FF4187616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BA2251-AB1A-4E2B-8AE8-FE89E67C76BD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354C374F-018F-472A-8B62-0BAF3C7FA7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4" y="1767498"/>
            <a:ext cx="5220000" cy="3600000"/>
          </a:xfrm>
          <a:prstGeom prst="rect">
            <a:avLst/>
          </a:prstGeom>
        </p:spPr>
      </p:pic>
      <p:pic>
        <p:nvPicPr>
          <p:cNvPr id="5" name="Picture 7" descr="A close-up of a graph&#10;&#10;AI-generated content may be incorrect.">
            <a:extLst>
              <a:ext uri="{FF2B5EF4-FFF2-40B4-BE49-F238E27FC236}">
                <a16:creationId xmlns:a16="http://schemas.microsoft.com/office/drawing/2014/main" id="{F096F14C-DA3F-4D9F-A5DF-D3A34D222A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2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06D4F7-3D62-48AF-A3EC-DE39813FA0D0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D13D19-752C-481A-85BD-8A6E2332ECEA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A close-up of a graph&#10;&#10;AI-generated content may be incorrect.">
            <a:extLst>
              <a:ext uri="{FF2B5EF4-FFF2-40B4-BE49-F238E27FC236}">
                <a16:creationId xmlns:a16="http://schemas.microsoft.com/office/drawing/2014/main" id="{9FD7CDE0-2BE0-48C2-B9C0-6E54A22E12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10" y="1767498"/>
            <a:ext cx="5220000" cy="3600000"/>
          </a:xfrm>
          <a:prstGeom prst="rect">
            <a:avLst/>
          </a:prstGeom>
        </p:spPr>
      </p:pic>
      <p:pic>
        <p:nvPicPr>
          <p:cNvPr id="5" name="Picture 16" descr="A close-up of a graph&#10;&#10;AI-generated content may be incorrect.">
            <a:extLst>
              <a:ext uri="{FF2B5EF4-FFF2-40B4-BE49-F238E27FC236}">
                <a16:creationId xmlns:a16="http://schemas.microsoft.com/office/drawing/2014/main" id="{B324758D-6459-44E6-8C45-3125D04F3C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5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767E413-0A12-4F81-A703-8BCB15566A61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0C4D9-A519-4F28-B241-F2AA0E2F475B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775C9-679F-42DE-8157-A6C4186F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8A1FD8-F02C-4704-B9B6-690E2569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1774B-D0F3-46D6-B903-74B3AFCF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F30F6F-0547-4920-80EB-617A3F76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4D401-970A-4EA2-AC29-BEC8ED1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EF266-B07D-4355-B4C7-298DF0E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8CFE71D-544D-4D3A-B682-92E8031EC18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0" y="1876425"/>
            <a:ext cx="5715000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4127721E-BB64-491C-8EDE-0AFDAEAC567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62" y="1876425"/>
            <a:ext cx="5715000" cy="310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45A0E2F6-9AFE-4EFC-B647-CE61DF0FEF86}"/>
              </a:ext>
            </a:extLst>
          </p:cNvPr>
          <p:cNvSpPr txBox="1"/>
          <p:nvPr/>
        </p:nvSpPr>
        <p:spPr>
          <a:xfrm>
            <a:off x="225863" y="1737924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31B93F-A906-42A8-84EC-652C68A90580}"/>
              </a:ext>
            </a:extLst>
          </p:cNvPr>
          <p:cNvSpPr txBox="1"/>
          <p:nvPr/>
        </p:nvSpPr>
        <p:spPr>
          <a:xfrm>
            <a:off x="6096000" y="1737924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20CD93F5-EAC4-4C07-B638-97945DDD5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455" y="3540034"/>
            <a:ext cx="4629090" cy="3225289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87A8739-A10F-4010-8494-0A950F51C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876" y="203710"/>
            <a:ext cx="4629090" cy="322528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EDEBB3F-14D4-4D57-950E-210A263EF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34" y="203711"/>
            <a:ext cx="4629090" cy="322528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0DD9C3C7-FEAB-495F-BD52-BF11C56823A4}"/>
              </a:ext>
            </a:extLst>
          </p:cNvPr>
          <p:cNvSpPr txBox="1"/>
          <p:nvPr/>
        </p:nvSpPr>
        <p:spPr>
          <a:xfrm>
            <a:off x="652982" y="20370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9A1E7E1-8C6B-41F3-9EB2-E7584B3796DD}"/>
              </a:ext>
            </a:extLst>
          </p:cNvPr>
          <p:cNvSpPr txBox="1"/>
          <p:nvPr/>
        </p:nvSpPr>
        <p:spPr>
          <a:xfrm>
            <a:off x="6353044" y="20371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3D0D030-406C-44E8-A997-89683C93DA93}"/>
              </a:ext>
            </a:extLst>
          </p:cNvPr>
          <p:cNvSpPr txBox="1"/>
          <p:nvPr/>
        </p:nvSpPr>
        <p:spPr>
          <a:xfrm>
            <a:off x="3508623" y="3540034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178946-7717-4097-A30F-8A9F998C0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68" y="1933303"/>
            <a:ext cx="5214575" cy="36332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3AE25C-AAF1-4C25-93A9-635EF85B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8" y="1933303"/>
            <a:ext cx="5214575" cy="36332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FA05DBC-39CB-447E-A9B2-502FDD4155EB}"/>
              </a:ext>
            </a:extLst>
          </p:cNvPr>
          <p:cNvSpPr txBox="1"/>
          <p:nvPr/>
        </p:nvSpPr>
        <p:spPr>
          <a:xfrm>
            <a:off x="332974" y="193330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E2FF09-13BA-403A-8436-6F0E8F84AD6A}"/>
              </a:ext>
            </a:extLst>
          </p:cNvPr>
          <p:cNvSpPr txBox="1"/>
          <p:nvPr/>
        </p:nvSpPr>
        <p:spPr>
          <a:xfrm>
            <a:off x="6033036" y="1933303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459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 close-up of a graph&#10;&#10;AI-generated content may be incorrect.">
            <a:extLst>
              <a:ext uri="{FF2B5EF4-FFF2-40B4-BE49-F238E27FC236}">
                <a16:creationId xmlns:a16="http://schemas.microsoft.com/office/drawing/2014/main" id="{E1B50B41-A36A-407B-B1D1-E70AB72944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6" y="1629000"/>
            <a:ext cx="5220000" cy="3600000"/>
          </a:xfrm>
          <a:prstGeom prst="rect">
            <a:avLst/>
          </a:prstGeom>
        </p:spPr>
      </p:pic>
      <p:pic>
        <p:nvPicPr>
          <p:cNvPr id="5" name="Picture 18" descr="A comparison of a graph&#10;&#10;AI-generated content may be incorrect.">
            <a:extLst>
              <a:ext uri="{FF2B5EF4-FFF2-40B4-BE49-F238E27FC236}">
                <a16:creationId xmlns:a16="http://schemas.microsoft.com/office/drawing/2014/main" id="{389A9360-A67F-4C48-B2FE-7AB2DF65FF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76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C64BA4-6DCC-4294-84C5-EBB95683ACE8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875DB7-9CDC-40F6-BF82-A063849D77D5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58D34D82-4A2B-41E0-B64C-1395C195C3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0" y="1629000"/>
            <a:ext cx="5220000" cy="3600000"/>
          </a:xfrm>
          <a:prstGeom prst="rect">
            <a:avLst/>
          </a:prstGeom>
        </p:spPr>
      </p:pic>
      <p:pic>
        <p:nvPicPr>
          <p:cNvPr id="5" name="Picture 17" descr="A close-up of a graph&#10;&#10;AI-generated content may be incorrect.">
            <a:extLst>
              <a:ext uri="{FF2B5EF4-FFF2-40B4-BE49-F238E27FC236}">
                <a16:creationId xmlns:a16="http://schemas.microsoft.com/office/drawing/2014/main" id="{A125C726-AAB9-420C-B876-A9B685C841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40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532AB0-CCF4-4BBF-857A-2BC9307EFE62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B98ED0-89F7-4A3F-92BB-8BE7F8618B59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</Words>
  <Application>Microsoft Office PowerPoint</Application>
  <PresentationFormat>Breitbild</PresentationFormat>
  <Paragraphs>34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Paulsen, Lisa Sophie</cp:lastModifiedBy>
  <cp:revision>14</cp:revision>
  <dcterms:created xsi:type="dcterms:W3CDTF">2025-10-13T10:19:58Z</dcterms:created>
  <dcterms:modified xsi:type="dcterms:W3CDTF">2025-10-14T09:51:40Z</dcterms:modified>
</cp:coreProperties>
</file>